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3814"/>
    <a:srgbClr val="AE0000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51520" y="10243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PREVCOM RG 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</a:t>
            </a:r>
            <a:r>
              <a:rPr lang="pt-BR" sz="1600" baseline="0" dirty="0" smtClean="0">
                <a:solidFill>
                  <a:schemeClr val="tx1"/>
                </a:solidFill>
              </a:rPr>
              <a:t> gerencial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8.911</a:t>
            </a:r>
            <a:br>
              <a:rPr lang="pt-BR" sz="3200" dirty="0" smtClean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5.447 </a:t>
            </a:r>
            <a:r>
              <a:rPr lang="pt-BR" sz="2400" dirty="0" smtClean="0">
                <a:latin typeface="Georgia" pitchFamily="18" charset="0"/>
              </a:rPr>
              <a:t>contratações  </a:t>
            </a:r>
            <a:r>
              <a:rPr lang="pt-BR" sz="1600" dirty="0" smtClean="0">
                <a:latin typeface="Georgia" pitchFamily="18" charset="0"/>
              </a:rPr>
              <a:t>(61,13% </a:t>
            </a:r>
            <a:r>
              <a:rPr lang="pt-BR" sz="1600" dirty="0">
                <a:latin typeface="Georgia" pitchFamily="18" charset="0"/>
              </a:rPr>
              <a:t>dos </a:t>
            </a:r>
            <a:r>
              <a:rPr lang="pt-BR" sz="1600" dirty="0" smtClean="0">
                <a:latin typeface="Georgia" pitchFamily="18" charset="0"/>
              </a:rPr>
              <a:t>participantes do RG)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476672"/>
            <a:ext cx="1142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Fevereiro/2016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2015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47104"/>
            <a:ext cx="7991899" cy="421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51520" y="476672"/>
            <a:ext cx="1142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Fevereiro/2016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7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R$ 447.590.250,86</a:t>
            </a:r>
            <a:br>
              <a:rPr lang="pt-BR" sz="2400" dirty="0" smtClean="0">
                <a:latin typeface="Georgia" pitchFamily="18" charset="0"/>
              </a:rPr>
            </a:b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r>
              <a:rPr lang="pt-BR" sz="1600" dirty="0" smtClean="0">
                <a:latin typeface="+mj-lt"/>
              </a:rPr>
              <a:t/>
            </a:r>
            <a:br>
              <a:rPr lang="pt-BR" sz="1600" dirty="0" smtClean="0">
                <a:latin typeface="+mj-lt"/>
              </a:rPr>
            </a:b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PREVCOM RG: </a:t>
            </a:r>
            <a:r>
              <a:rPr lang="pt-BR" sz="2400" dirty="0">
                <a:latin typeface="Georgia" pitchFamily="18" charset="0"/>
              </a:rPr>
              <a:t>R$ </a:t>
            </a:r>
            <a:r>
              <a:rPr lang="pt-BR" sz="2400" dirty="0" smtClean="0">
                <a:latin typeface="Georgia" pitchFamily="18" charset="0"/>
              </a:rPr>
              <a:t>179.080.655,69 </a:t>
            </a:r>
            <a:br>
              <a:rPr lang="pt-BR" sz="2400" dirty="0" smtClean="0">
                <a:latin typeface="Georgia" pitchFamily="18" charset="0"/>
              </a:rPr>
            </a:b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31/03/2016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476672"/>
            <a:ext cx="9601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Março/2016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18" y="2149788"/>
            <a:ext cx="7497190" cy="38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476672"/>
            <a:ext cx="9601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Março/2016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5976664" cy="376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o 4"/>
          <p:cNvGrpSpPr/>
          <p:nvPr/>
        </p:nvGrpSpPr>
        <p:grpSpPr>
          <a:xfrm>
            <a:off x="6733121" y="2413703"/>
            <a:ext cx="2026389" cy="749116"/>
            <a:chOff x="6804248" y="2099899"/>
            <a:chExt cx="2026389" cy="749116"/>
          </a:xfrm>
        </p:grpSpPr>
        <p:sp>
          <p:nvSpPr>
            <p:cNvPr id="6" name="Retângulo 5"/>
            <p:cNvSpPr/>
            <p:nvPr/>
          </p:nvSpPr>
          <p:spPr>
            <a:xfrm>
              <a:off x="6804248" y="2204864"/>
              <a:ext cx="72008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6804248" y="2492896"/>
              <a:ext cx="72008" cy="720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876256" y="2099899"/>
              <a:ext cx="1757212" cy="281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Fundo Paulista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876256" y="2381836"/>
              <a:ext cx="1954381" cy="467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do Fundo acima da </a:t>
              </a:r>
              <a:b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Inflação (IPCA)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Retângulo 11"/>
          <p:cNvSpPr/>
          <p:nvPr/>
        </p:nvSpPr>
        <p:spPr>
          <a:xfrm>
            <a:off x="251520" y="476672"/>
            <a:ext cx="9601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Março/2016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93153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476672"/>
            <a:ext cx="9601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Março/2016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</TotalTime>
  <Words>78</Words>
  <Application>Microsoft Office PowerPoint</Application>
  <PresentationFormat>Apresentação na tela (4:3)</PresentationFormat>
  <Paragraphs>28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304</cp:revision>
  <cp:lastPrinted>2015-02-25T18:25:06Z</cp:lastPrinted>
  <dcterms:created xsi:type="dcterms:W3CDTF">2013-07-10T18:36:42Z</dcterms:created>
  <dcterms:modified xsi:type="dcterms:W3CDTF">2017-01-31T18:38:37Z</dcterms:modified>
</cp:coreProperties>
</file>