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90" d="100"/>
          <a:sy n="90" d="100"/>
        </p:scale>
        <p:origin x="-14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51520" y="11663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  <a:r>
              <a:rPr lang="pt-BR" sz="1600" baseline="0" dirty="0" smtClean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41782"/>
            <a:ext cx="8515672" cy="95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19.332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9.470    RP: 2.491  </a:t>
            </a:r>
            <a:r>
              <a:rPr lang="pt-BR" sz="1600" b="1" dirty="0" smtClean="0"/>
              <a:t>RG-UNIS: 7.371</a:t>
            </a: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8.977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5.839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(61,66%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1.004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(40,31%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2.134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(28,95%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395860"/>
            <a:ext cx="1205586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Setembro/2016.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552728" cy="401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395860"/>
            <a:ext cx="1205586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Setembro/2016.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20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R$ 563.895.048,98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31/10/2016.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395860"/>
            <a:ext cx="1123128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Outubro/2016.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06957"/>
            <a:ext cx="8572288" cy="3682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395860"/>
            <a:ext cx="1161600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Outubro/2016.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467544" y="1500108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1"/>
            <a:ext cx="5675164" cy="417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395860"/>
            <a:ext cx="1161600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Outubro/2016.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372200" y="2118338"/>
            <a:ext cx="2026389" cy="749116"/>
            <a:chOff x="6804248" y="2099899"/>
            <a:chExt cx="2026389" cy="749116"/>
          </a:xfrm>
        </p:grpSpPr>
        <p:sp>
          <p:nvSpPr>
            <p:cNvPr id="8" name="Retângulo 7"/>
            <p:cNvSpPr/>
            <p:nvPr/>
          </p:nvSpPr>
          <p:spPr>
            <a:xfrm>
              <a:off x="6804248" y="2204864"/>
              <a:ext cx="72008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804248" y="2492896"/>
              <a:ext cx="72008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876256" y="2099899"/>
              <a:ext cx="1757212" cy="28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Fundo Paulista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876256" y="2381836"/>
              <a:ext cx="1954381" cy="467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do Fundo acima da </a:t>
              </a:r>
              <a:b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Inflação (IPCA)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0" y="1916832"/>
            <a:ext cx="829596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1520" y="395860"/>
            <a:ext cx="1161600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Outubro/2016.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</TotalTime>
  <Words>96</Words>
  <Application>Microsoft Office PowerPoint</Application>
  <PresentationFormat>Apresentação na tela (4:3)</PresentationFormat>
  <Paragraphs>30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310</cp:revision>
  <cp:lastPrinted>2015-02-25T18:25:06Z</cp:lastPrinted>
  <dcterms:created xsi:type="dcterms:W3CDTF">2013-07-10T18:36:42Z</dcterms:created>
  <dcterms:modified xsi:type="dcterms:W3CDTF">2017-01-31T18:02:24Z</dcterms:modified>
</cp:coreProperties>
</file>