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55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51520" y="10243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  <a:endParaRPr lang="pt-BR" sz="1200" baseline="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12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0"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19.558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</a:t>
            </a:r>
            <a:r>
              <a:rPr lang="pt-BR" b="1" dirty="0" smtClean="0"/>
              <a:t>9.746</a:t>
            </a:r>
            <a:r>
              <a:rPr lang="pt-BR" sz="1600" b="1" dirty="0" smtClean="0">
                <a:latin typeface="+mj-lt"/>
              </a:rPr>
              <a:t>    RP: </a:t>
            </a:r>
            <a:r>
              <a:rPr lang="pt-BR" sz="1600" b="1" dirty="0"/>
              <a:t>2.561</a:t>
            </a:r>
            <a:r>
              <a:rPr lang="pt-BR" sz="1600" b="1" dirty="0" smtClean="0">
                <a:latin typeface="+mj-lt"/>
              </a:rPr>
              <a:t>  </a:t>
            </a:r>
            <a:r>
              <a:rPr lang="pt-BR" sz="1600" b="1" dirty="0" smtClean="0"/>
              <a:t>RG-UNIS: 7.281</a:t>
            </a:r>
            <a:br>
              <a:rPr lang="pt-BR" sz="1600" b="1" dirty="0" smtClean="0"/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8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/>
              <a:t>9.089</a:t>
            </a:r>
            <a:r>
              <a:rPr lang="pt-BR" sz="3200" dirty="0" smtClean="0">
                <a:latin typeface="Georgia" pitchFamily="18" charset="0"/>
              </a:rPr>
              <a:t>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</a:t>
            </a:r>
            <a:r>
              <a:rPr lang="pt-BR" sz="1600" b="1" dirty="0"/>
              <a:t>5.923 </a:t>
            </a:r>
            <a:r>
              <a:rPr lang="pt-BR" sz="1600" b="1" dirty="0" smtClean="0"/>
              <a:t>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(66,77%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1.030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(40,22%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</a:t>
            </a:r>
            <a:r>
              <a:rPr lang="pt-BR" sz="1600" b="1" dirty="0"/>
              <a:t>2.136 </a:t>
            </a:r>
            <a:r>
              <a:rPr lang="pt-BR" sz="1600" b="1" dirty="0" smtClean="0"/>
              <a:t>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(29,34%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1520" y="404664"/>
            <a:ext cx="1218732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Novembro/2016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2016</a:t>
            </a:r>
          </a:p>
        </p:txBody>
      </p:sp>
      <p:pic>
        <p:nvPicPr>
          <p:cNvPr id="5" name="Imagem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632848" cy="39514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251520" y="404664"/>
            <a:ext cx="1218732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Novembro/2016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50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lvl="1"/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</a:t>
            </a:r>
            <a:r>
              <a:rPr lang="pt-BR" sz="2400" dirty="0">
                <a:latin typeface="Georgia" pitchFamily="18" charset="0"/>
              </a:rPr>
              <a:t>605.478.853,72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30/12/2016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404664"/>
            <a:ext cx="1198341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Dezembro/2016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00997"/>
            <a:ext cx="7916303" cy="33506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251520" y="404664"/>
            <a:ext cx="1198341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Dezembro/2016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1520" y="321297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AE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-</a:t>
            </a:r>
            <a:r>
              <a:rPr lang="pt-BR" sz="2800" dirty="0" smtClean="0">
                <a:solidFill>
                  <a:srgbClr val="AE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gráfico-</a:t>
            </a:r>
            <a:endParaRPr lang="pt-BR" dirty="0">
              <a:solidFill>
                <a:srgbClr val="AE0000"/>
              </a:solidFill>
              <a:latin typeface="Noto Serif" panose="02020600060500020200" pitchFamily="18" charset="0"/>
              <a:ea typeface="Noto Serif" panose="02020600060500020200" pitchFamily="18" charset="0"/>
              <a:cs typeface="Noto Serif" panose="02020600060500020200" pitchFamily="18" charset="0"/>
            </a:endParaRP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5612130" cy="41262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251520" y="404664"/>
            <a:ext cx="1198341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Dezembro/2016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6372200" y="2086162"/>
            <a:ext cx="2026389" cy="749116"/>
            <a:chOff x="6804248" y="2099899"/>
            <a:chExt cx="2026389" cy="749116"/>
          </a:xfrm>
        </p:grpSpPr>
        <p:sp>
          <p:nvSpPr>
            <p:cNvPr id="11" name="Retângulo 10"/>
            <p:cNvSpPr/>
            <p:nvPr/>
          </p:nvSpPr>
          <p:spPr>
            <a:xfrm>
              <a:off x="6804248" y="2204864"/>
              <a:ext cx="72008" cy="720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6804248" y="2492896"/>
              <a:ext cx="72008" cy="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6876256" y="2099899"/>
              <a:ext cx="1757212" cy="2819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Fundo Paulista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6876256" y="2381836"/>
              <a:ext cx="1954381" cy="467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do Fundo acima da </a:t>
              </a:r>
              <a:b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Inflação (IPCA)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87582"/>
            <a:ext cx="7781156" cy="3645674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251520" y="404664"/>
            <a:ext cx="1198341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Dezembro/2016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2769</TotalTime>
  <Words>92</Words>
  <Application>Microsoft Office PowerPoint</Application>
  <PresentationFormat>Apresentação na tela (4:3)</PresentationFormat>
  <Paragraphs>32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309</cp:revision>
  <cp:lastPrinted>2015-02-25T18:25:06Z</cp:lastPrinted>
  <dcterms:created xsi:type="dcterms:W3CDTF">2013-07-10T18:36:42Z</dcterms:created>
  <dcterms:modified xsi:type="dcterms:W3CDTF">2017-01-31T18:04:09Z</dcterms:modified>
</cp:coreProperties>
</file>