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51520" y="11663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</a:t>
            </a:r>
            <a:r>
              <a:rPr lang="pt-BR" sz="1600" dirty="0" smtClean="0">
                <a:solidFill>
                  <a:schemeClr val="tx1"/>
                </a:solidFill>
              </a:rPr>
              <a:t>gerencial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5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18.932	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9.278 RP: 2.367  </a:t>
            </a:r>
            <a:r>
              <a:rPr lang="pt-BR" sz="1600" b="1" dirty="0" smtClean="0"/>
              <a:t>RG-UNIS: </a:t>
            </a:r>
            <a:r>
              <a:rPr lang="pt-BR" sz="1600" b="1" dirty="0" smtClean="0"/>
              <a:t>7.287</a:t>
            </a:r>
            <a:endParaRPr lang="pt-BR" sz="1600" b="1" dirty="0" smtClean="0"/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8.579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5.552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(59,84%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917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(38,74%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2.110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(28,96%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404664"/>
            <a:ext cx="930063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Junho/2016</a:t>
            </a: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</a:t>
            </a:r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44498"/>
            <a:ext cx="7992888" cy="41012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251520" y="404664"/>
            <a:ext cx="930063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Junho/2016</a:t>
            </a: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R$ 515.774.809,63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29/07/2016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404664"/>
            <a:ext cx="88517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Julho/2016</a:t>
            </a: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992888" cy="39703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51520" y="404664"/>
            <a:ext cx="88517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Julho/2016</a:t>
            </a: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5787551" cy="425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51520" y="404664"/>
            <a:ext cx="88517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Julho/2016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6587850" y="2007278"/>
            <a:ext cx="2026389" cy="749116"/>
            <a:chOff x="6804248" y="2099899"/>
            <a:chExt cx="2026389" cy="749116"/>
          </a:xfrm>
        </p:grpSpPr>
        <p:sp>
          <p:nvSpPr>
            <p:cNvPr id="10" name="Retângulo 9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344816" cy="38616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51520" y="404664"/>
            <a:ext cx="88517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Julho/2016</a:t>
            </a: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90</Words>
  <Application>Microsoft Office PowerPoint</Application>
  <PresentationFormat>Apresentação na tela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310</cp:revision>
  <cp:lastPrinted>2015-02-25T18:25:06Z</cp:lastPrinted>
  <dcterms:created xsi:type="dcterms:W3CDTF">2013-07-10T18:36:42Z</dcterms:created>
  <dcterms:modified xsi:type="dcterms:W3CDTF">2017-01-31T17:49:30Z</dcterms:modified>
</cp:coreProperties>
</file>