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400" autoAdjust="0"/>
  </p:normalViewPr>
  <p:slideViewPr>
    <p:cSldViewPr>
      <p:cViewPr>
        <p:scale>
          <a:sx n="120" d="100"/>
          <a:sy n="120" d="100"/>
        </p:scale>
        <p:origin x="-47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20/12/2017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29289" y="260648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</a:p>
          <a:p>
            <a:pPr algn="l"/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19.755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9.951 RP: 2.587  </a:t>
            </a:r>
            <a:r>
              <a:rPr lang="pt-BR" sz="1600" b="1" dirty="0" smtClean="0"/>
              <a:t>RG-UNIS: 7.217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9.312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6.151 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(61,81%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1.063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(41,09%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2.098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(29,07%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0194" y="404664"/>
            <a:ext cx="1415259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Janeiro/2017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1520" y="3212976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-</a:t>
            </a:r>
            <a:r>
              <a:rPr lang="pt-BR" sz="2800" dirty="0" smtClean="0">
                <a:solidFill>
                  <a:srgbClr val="AE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gráfico-</a:t>
            </a:r>
            <a:endParaRPr lang="pt-BR" dirty="0">
              <a:solidFill>
                <a:srgbClr val="AE0000"/>
              </a:solidFill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39390" y="402541"/>
            <a:ext cx="1415259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Janeiro/2017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32" y="2132856"/>
            <a:ext cx="6570980" cy="343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R$ 642.224.646,83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24/02/2017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5712" y="404664"/>
            <a:ext cx="1620252" cy="4025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sp>
        <p:nvSpPr>
          <p:cNvPr id="6" name="Retângulo 5"/>
          <p:cNvSpPr/>
          <p:nvPr/>
        </p:nvSpPr>
        <p:spPr>
          <a:xfrm>
            <a:off x="225712" y="350954"/>
            <a:ext cx="1620252" cy="365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02" y="2204864"/>
            <a:ext cx="5940987" cy="3528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14" name="Imagem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70987"/>
            <a:ext cx="5975068" cy="3855170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225712" y="350954"/>
            <a:ext cx="1620252" cy="365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</a:t>
            </a:r>
            <a:r>
              <a:rPr lang="pt-BR" sz="1600" b="1" dirty="0" smtClean="0">
                <a:latin typeface="+mj-lt"/>
              </a:rPr>
              <a:t>SP-PREVCOM – ÚLTIMOS 12 MESES</a:t>
            </a:r>
            <a:endParaRPr lang="pt-BR" sz="1600" b="1" dirty="0" smtClean="0">
              <a:latin typeface="+mj-lt"/>
            </a:endParaRPr>
          </a:p>
        </p:txBody>
      </p:sp>
      <p:pic>
        <p:nvPicPr>
          <p:cNvPr id="9" name="Imagem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7287655" cy="3227869"/>
          </a:xfrm>
          <a:prstGeom prst="rect">
            <a:avLst/>
          </a:prstGeom>
          <a:noFill/>
        </p:spPr>
      </p:pic>
      <p:sp>
        <p:nvSpPr>
          <p:cNvPr id="10" name="Retângulo 9"/>
          <p:cNvSpPr/>
          <p:nvPr/>
        </p:nvSpPr>
        <p:spPr>
          <a:xfrm>
            <a:off x="225712" y="350954"/>
            <a:ext cx="1620252" cy="365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Fevereiro/2017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</TotalTime>
  <Words>88</Words>
  <Application>Microsoft Office PowerPoint</Application>
  <PresentationFormat>Apresentação na tela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311</cp:revision>
  <cp:lastPrinted>2015-02-25T18:25:06Z</cp:lastPrinted>
  <dcterms:created xsi:type="dcterms:W3CDTF">2013-07-10T18:36:42Z</dcterms:created>
  <dcterms:modified xsi:type="dcterms:W3CDTF">2017-12-20T18:02:08Z</dcterms:modified>
</cp:coreProperties>
</file>