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3814"/>
    <a:srgbClr val="AE0000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558" y="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51520" y="116632"/>
            <a:ext cx="230425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  <a:r>
              <a:rPr lang="pt-BR" sz="1600" baseline="0" dirty="0" smtClean="0">
                <a:solidFill>
                  <a:schemeClr val="tx1"/>
                </a:solidFill>
              </a:rPr>
              <a:t> 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5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18.477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8.970    RP: 2.254    </a:t>
            </a:r>
            <a:r>
              <a:rPr lang="pt-BR" sz="1600" b="1" dirty="0" smtClean="0"/>
              <a:t>RG-UNIS: 7.253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8.423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5.445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(60,70%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892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(39,57%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2.086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(28,76%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3528" y="404664"/>
            <a:ext cx="851515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Abril/2016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</a:t>
            </a:r>
            <a:r>
              <a:rPr lang="pt-BR" sz="1600" b="1" dirty="0" smtClean="0">
                <a:latin typeface="+mj-lt"/>
              </a:rPr>
              <a:t>2016</a:t>
            </a:r>
            <a:endParaRPr lang="pt-BR" sz="1600" b="1" dirty="0" smtClean="0"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916832"/>
            <a:ext cx="8060145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23528" y="404664"/>
            <a:ext cx="851515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Abril/2016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5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R$ 481.928.246,59</a:t>
            </a:r>
            <a:br>
              <a:rPr lang="pt-BR" sz="2400" dirty="0" smtClean="0">
                <a:latin typeface="Georgia" pitchFamily="18" charset="0"/>
              </a:rPr>
            </a:b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31/05/2016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404664"/>
            <a:ext cx="880369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Maio/2016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" y="1955839"/>
            <a:ext cx="8568952" cy="428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323528" y="404664"/>
            <a:ext cx="880369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Maio/2016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40835"/>
            <a:ext cx="5760640" cy="422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23528" y="404664"/>
            <a:ext cx="880369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Maio/2016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587850" y="2007278"/>
            <a:ext cx="2026389" cy="749116"/>
            <a:chOff x="6804248" y="2099899"/>
            <a:chExt cx="2026389" cy="749116"/>
          </a:xfrm>
        </p:grpSpPr>
        <p:sp>
          <p:nvSpPr>
            <p:cNvPr id="8" name="Retângulo 7"/>
            <p:cNvSpPr/>
            <p:nvPr/>
          </p:nvSpPr>
          <p:spPr>
            <a:xfrm>
              <a:off x="6804248" y="2204864"/>
              <a:ext cx="72008" cy="720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6804248" y="2492896"/>
              <a:ext cx="72008" cy="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6876256" y="2099899"/>
              <a:ext cx="1757212" cy="2819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Fundo Paulista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6876256" y="2381836"/>
              <a:ext cx="1954381" cy="467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do Fundo acima da </a:t>
              </a:r>
              <a:b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Inflação (IPCA)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0" y="2060848"/>
            <a:ext cx="844989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23528" y="404664"/>
            <a:ext cx="880369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Maio/2016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2756</TotalTime>
  <Words>80</Words>
  <Application>Microsoft Office PowerPoint</Application>
  <PresentationFormat>Apresentação na tela (4:3)</PresentationFormat>
  <Paragraphs>30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308</cp:revision>
  <cp:lastPrinted>2015-02-25T18:25:06Z</cp:lastPrinted>
  <dcterms:created xsi:type="dcterms:W3CDTF">2013-07-10T18:36:42Z</dcterms:created>
  <dcterms:modified xsi:type="dcterms:W3CDTF">2017-01-31T17:54:04Z</dcterms:modified>
</cp:coreProperties>
</file>