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20.299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10.492  RP: 2.747  </a:t>
            </a:r>
            <a:r>
              <a:rPr lang="pt-BR" sz="1600" b="1" dirty="0" smtClean="0"/>
              <a:t>RG-UNIS: 7.060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9.802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6.499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(61,94%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1.160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(42,23%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2.143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(30,35%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2017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349570" cy="4120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R$ 719.215.990,78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31/07/2017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23463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Julho/2017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23463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Julho/2017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39410"/>
            <a:ext cx="7082592" cy="4196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23463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Julho/2017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7"/>
            <a:ext cx="6264696" cy="40387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</a:t>
            </a:r>
            <a:r>
              <a:rPr lang="pt-BR" sz="1600" b="1" smtClean="0">
                <a:latin typeface="+mj-lt"/>
              </a:rPr>
              <a:t>LÍQUIDA </a:t>
            </a:r>
            <a:r>
              <a:rPr lang="pt-BR" sz="1600" b="1" smtClean="0">
                <a:latin typeface="+mj-lt"/>
              </a:rPr>
              <a:t>SP-PREVCOM – ÚLTIMOS 12 MESES</a:t>
            </a:r>
            <a:endParaRPr lang="pt-BR" sz="1600" b="1" dirty="0" smtClean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23463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Julho/2017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8591371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</TotalTime>
  <Words>86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310</cp:revision>
  <cp:lastPrinted>2015-02-25T18:25:06Z</cp:lastPrinted>
  <dcterms:created xsi:type="dcterms:W3CDTF">2013-07-10T18:36:42Z</dcterms:created>
  <dcterms:modified xsi:type="dcterms:W3CDTF">2017-12-20T18:03:57Z</dcterms:modified>
</cp:coreProperties>
</file>