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55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29289" y="260648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</a:p>
          <a:p>
            <a:pPr algn="l"/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9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b="1" dirty="0"/>
              <a:t>21.340</a:t>
            </a:r>
            <a:r>
              <a:rPr lang="pt-BR" sz="3200" dirty="0" smtClean="0">
                <a:latin typeface="Georgia" pitchFamily="18" charset="0"/>
              </a:rPr>
              <a:t/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</a:t>
            </a:r>
            <a:r>
              <a:rPr lang="pt-BR" sz="1600" b="1" dirty="0"/>
              <a:t>11.153</a:t>
            </a:r>
            <a:r>
              <a:rPr lang="pt-BR" sz="1600" b="1" dirty="0" smtClean="0">
                <a:latin typeface="+mj-lt"/>
              </a:rPr>
              <a:t>    RP: </a:t>
            </a:r>
            <a:r>
              <a:rPr lang="pt-BR" sz="1600" b="1" dirty="0"/>
              <a:t>3.039</a:t>
            </a:r>
            <a:r>
              <a:rPr lang="pt-BR" sz="1600" b="1" dirty="0" smtClean="0">
                <a:latin typeface="+mj-lt"/>
              </a:rPr>
              <a:t>  </a:t>
            </a:r>
            <a:r>
              <a:rPr lang="pt-BR" sz="1600" b="1" dirty="0" smtClean="0"/>
              <a:t>RG-UNIS: </a:t>
            </a:r>
            <a:r>
              <a:rPr lang="pt-BR" sz="1600" b="1" dirty="0"/>
              <a:t>7.148</a:t>
            </a:r>
            <a:endParaRPr lang="pt-BR" sz="1600" b="1" dirty="0" smtClean="0"/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8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b="1" dirty="0"/>
              <a:t>10.397</a:t>
            </a:r>
            <a:r>
              <a:rPr lang="pt-BR" sz="3200" dirty="0" smtClean="0">
                <a:latin typeface="Georgia" pitchFamily="18" charset="0"/>
              </a:rPr>
              <a:t>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</a:t>
            </a:r>
            <a:r>
              <a:rPr lang="pt-BR" sz="1600" b="1" dirty="0"/>
              <a:t>6.900 </a:t>
            </a:r>
            <a:r>
              <a:rPr lang="pt-BR" sz="1600" dirty="0"/>
              <a:t>(61,87%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</a:t>
            </a:r>
            <a:r>
              <a:rPr lang="pt-BR" sz="1600" b="1" dirty="0"/>
              <a:t>1.230 </a:t>
            </a:r>
            <a:r>
              <a:rPr lang="pt-BR" sz="1600" dirty="0"/>
              <a:t>(40,47 %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</a:t>
            </a:r>
            <a:r>
              <a:rPr lang="pt-BR" sz="1600" b="1" dirty="0"/>
              <a:t>2.267 </a:t>
            </a:r>
            <a:r>
              <a:rPr lang="pt-BR" sz="1600" dirty="0"/>
              <a:t>(31,72%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712" y="411980"/>
            <a:ext cx="1415259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Janeiro/2018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2018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5712" y="411980"/>
            <a:ext cx="1415259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Janeiro/2018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542" y="2132856"/>
            <a:ext cx="6750685" cy="3786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</a:t>
            </a:r>
            <a:r>
              <a:rPr lang="pt-BR" sz="2400" dirty="0" smtClean="0"/>
              <a:t>859.969.660,98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28/02/2018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5712" y="411980"/>
            <a:ext cx="162025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Fevereiro/2018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62025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Fevereiro/2018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2420888"/>
            <a:ext cx="5676900" cy="3367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62025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Fevereiro/2018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035" y="2420888"/>
            <a:ext cx="5789930" cy="32518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SP-PREVCOM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62025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Fevereiro/2018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Imagem 8"/>
          <p:cNvPicPr/>
          <p:nvPr/>
        </p:nvPicPr>
        <p:blipFill>
          <a:blip r:embed="rId3"/>
          <a:stretch>
            <a:fillRect/>
          </a:stretch>
        </p:blipFill>
        <p:spPr>
          <a:xfrm>
            <a:off x="1765935" y="2133981"/>
            <a:ext cx="5612130" cy="259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2770</TotalTime>
  <Words>82</Words>
  <Application>Microsoft Office PowerPoint</Application>
  <PresentationFormat>Apresentação na tela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Thais de Camargo Candido</cp:lastModifiedBy>
  <cp:revision>312</cp:revision>
  <cp:lastPrinted>2015-02-25T18:25:06Z</cp:lastPrinted>
  <dcterms:created xsi:type="dcterms:W3CDTF">2013-07-10T18:36:42Z</dcterms:created>
  <dcterms:modified xsi:type="dcterms:W3CDTF">2018-05-29T18:19:53Z</dcterms:modified>
</cp:coreProperties>
</file>